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</p:sldMasterIdLst>
  <p:notesMasterIdLst>
    <p:notesMasterId r:id="rId134"/>
  </p:notesMasterIdLst>
  <p:handoutMasterIdLst>
    <p:handoutMasterId r:id="rId135"/>
  </p:handoutMasterIdLst>
  <p:sldIdLst>
    <p:sldId id="1653" r:id="rId4"/>
    <p:sldId id="1618" r:id="rId5"/>
    <p:sldId id="1619" r:id="rId6"/>
    <p:sldId id="1620" r:id="rId7"/>
    <p:sldId id="1621" r:id="rId8"/>
    <p:sldId id="1622" r:id="rId9"/>
    <p:sldId id="1623" r:id="rId10"/>
    <p:sldId id="1624" r:id="rId11"/>
    <p:sldId id="1625" r:id="rId12"/>
    <p:sldId id="1626" r:id="rId13"/>
    <p:sldId id="1627" r:id="rId14"/>
    <p:sldId id="1628" r:id="rId15"/>
    <p:sldId id="1651" r:id="rId16"/>
    <p:sldId id="1629" r:id="rId17"/>
    <p:sldId id="1630" r:id="rId18"/>
    <p:sldId id="1631" r:id="rId19"/>
    <p:sldId id="1632" r:id="rId20"/>
    <p:sldId id="1633" r:id="rId21"/>
    <p:sldId id="1634" r:id="rId22"/>
    <p:sldId id="1635" r:id="rId23"/>
    <p:sldId id="1636" r:id="rId24"/>
    <p:sldId id="1637" r:id="rId25"/>
    <p:sldId id="1638" r:id="rId26"/>
    <p:sldId id="1639" r:id="rId27"/>
    <p:sldId id="1640" r:id="rId28"/>
    <p:sldId id="1641" r:id="rId29"/>
    <p:sldId id="1642" r:id="rId30"/>
    <p:sldId id="1652" r:id="rId31"/>
    <p:sldId id="1643" r:id="rId32"/>
    <p:sldId id="1644" r:id="rId33"/>
    <p:sldId id="1645" r:id="rId34"/>
    <p:sldId id="1646" r:id="rId35"/>
    <p:sldId id="1576" r:id="rId36"/>
    <p:sldId id="1654" r:id="rId37"/>
    <p:sldId id="1577" r:id="rId38"/>
    <p:sldId id="1578" r:id="rId39"/>
    <p:sldId id="1579" r:id="rId40"/>
    <p:sldId id="1580" r:id="rId41"/>
    <p:sldId id="1581" r:id="rId42"/>
    <p:sldId id="1582" r:id="rId43"/>
    <p:sldId id="1583" r:id="rId44"/>
    <p:sldId id="1584" r:id="rId45"/>
    <p:sldId id="1585" r:id="rId46"/>
    <p:sldId id="1586" r:id="rId47"/>
    <p:sldId id="1587" r:id="rId48"/>
    <p:sldId id="1588" r:id="rId49"/>
    <p:sldId id="1655" r:id="rId50"/>
    <p:sldId id="1590" r:id="rId51"/>
    <p:sldId id="1591" r:id="rId52"/>
    <p:sldId id="1592" r:id="rId53"/>
    <p:sldId id="1593" r:id="rId54"/>
    <p:sldId id="1594" r:id="rId55"/>
    <p:sldId id="1595" r:id="rId56"/>
    <p:sldId id="1596" r:id="rId57"/>
    <p:sldId id="1597" r:id="rId58"/>
    <p:sldId id="1598" r:id="rId59"/>
    <p:sldId id="1599" r:id="rId60"/>
    <p:sldId id="1600" r:id="rId61"/>
    <p:sldId id="1601" r:id="rId62"/>
    <p:sldId id="1602" r:id="rId63"/>
    <p:sldId id="1603" r:id="rId64"/>
    <p:sldId id="1604" r:id="rId65"/>
    <p:sldId id="1605" r:id="rId66"/>
    <p:sldId id="1606" r:id="rId67"/>
    <p:sldId id="1607" r:id="rId68"/>
    <p:sldId id="1608" r:id="rId69"/>
    <p:sldId id="1609" r:id="rId70"/>
    <p:sldId id="1610" r:id="rId71"/>
    <p:sldId id="1611" r:id="rId72"/>
    <p:sldId id="1612" r:id="rId73"/>
    <p:sldId id="1656" r:id="rId74"/>
    <p:sldId id="1613" r:id="rId75"/>
    <p:sldId id="1614" r:id="rId76"/>
    <p:sldId id="1615" r:id="rId77"/>
    <p:sldId id="1616" r:id="rId78"/>
    <p:sldId id="1617" r:id="rId79"/>
    <p:sldId id="1657" r:id="rId80"/>
    <p:sldId id="1658" r:id="rId81"/>
    <p:sldId id="1659" r:id="rId82"/>
    <p:sldId id="1660" r:id="rId83"/>
    <p:sldId id="1661" r:id="rId84"/>
    <p:sldId id="1662" r:id="rId85"/>
    <p:sldId id="1663" r:id="rId86"/>
    <p:sldId id="1664" r:id="rId87"/>
    <p:sldId id="1665" r:id="rId88"/>
    <p:sldId id="1666" r:id="rId89"/>
    <p:sldId id="1667" r:id="rId90"/>
    <p:sldId id="1668" r:id="rId91"/>
    <p:sldId id="1669" r:id="rId92"/>
    <p:sldId id="1670" r:id="rId93"/>
    <p:sldId id="1671" r:id="rId94"/>
    <p:sldId id="1672" r:id="rId95"/>
    <p:sldId id="1673" r:id="rId96"/>
    <p:sldId id="1674" r:id="rId97"/>
    <p:sldId id="1675" r:id="rId98"/>
    <p:sldId id="1676" r:id="rId99"/>
    <p:sldId id="1677" r:id="rId100"/>
    <p:sldId id="1678" r:id="rId101"/>
    <p:sldId id="1679" r:id="rId102"/>
    <p:sldId id="1680" r:id="rId103"/>
    <p:sldId id="1681" r:id="rId104"/>
    <p:sldId id="1682" r:id="rId105"/>
    <p:sldId id="1648" r:id="rId106"/>
    <p:sldId id="1683" r:id="rId107"/>
    <p:sldId id="1684" r:id="rId108"/>
    <p:sldId id="1685" r:id="rId109"/>
    <p:sldId id="1686" r:id="rId110"/>
    <p:sldId id="1589" r:id="rId111"/>
    <p:sldId id="1687" r:id="rId112"/>
    <p:sldId id="1688" r:id="rId113"/>
    <p:sldId id="1689" r:id="rId114"/>
    <p:sldId id="1690" r:id="rId115"/>
    <p:sldId id="1691" r:id="rId116"/>
    <p:sldId id="1692" r:id="rId117"/>
    <p:sldId id="1693" r:id="rId118"/>
    <p:sldId id="1694" r:id="rId119"/>
    <p:sldId id="1695" r:id="rId120"/>
    <p:sldId id="1696" r:id="rId121"/>
    <p:sldId id="1697" r:id="rId122"/>
    <p:sldId id="1698" r:id="rId123"/>
    <p:sldId id="1699" r:id="rId124"/>
    <p:sldId id="1700" r:id="rId125"/>
    <p:sldId id="1701" r:id="rId126"/>
    <p:sldId id="1702" r:id="rId127"/>
    <p:sldId id="1703" r:id="rId128"/>
    <p:sldId id="1704" r:id="rId129"/>
    <p:sldId id="1705" r:id="rId130"/>
    <p:sldId id="1706" r:id="rId131"/>
    <p:sldId id="1707" r:id="rId132"/>
    <p:sldId id="1708" r:id="rId1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42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1026" y="96"/>
      </p:cViewPr>
      <p:guideLst>
        <p:guide pos="7469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615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8661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21784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64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تحليل الدوال والتحويلات الهندسية عليها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E248CC-6A0B-472C-894D-9B1BF485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892615"/>
            <a:ext cx="65627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08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F12290-2D45-433B-B8CF-1F68F305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04" y="957781"/>
            <a:ext cx="6257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494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1F283B-A1BD-4322-8536-1E385240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43" y="926801"/>
            <a:ext cx="57245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250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69B1CC6-2AAA-402D-9C22-65EC13E7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82" y="919304"/>
            <a:ext cx="6496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459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4C2970-8174-47D6-A075-C393A575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19" y="499976"/>
            <a:ext cx="39814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63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4E3881-16B6-4E0E-8182-C2CC9FF8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46" y="230534"/>
            <a:ext cx="3952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65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EBB0B4-6DB7-4714-A44B-53F17E6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564" y="904969"/>
            <a:ext cx="62388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56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488FEB6-08BA-483F-A995-25643759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94" y="791049"/>
            <a:ext cx="64674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90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D28956-4A5B-4BEF-8FA6-ACB4D02B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51" y="827731"/>
            <a:ext cx="6257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165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15036F-53D3-4A43-9B99-ED71A633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55" y="165274"/>
            <a:ext cx="39909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2299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7DA661E-95F9-43A1-8C10-A1336AF6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75" y="861541"/>
            <a:ext cx="6467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D66411-891B-45F7-91E0-E4C7823D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93" y="928830"/>
            <a:ext cx="65532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69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AE838B3-A4D0-4D4E-9F9E-3225D4FC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59" y="916334"/>
            <a:ext cx="5981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66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099015-EC3D-43B8-AC09-0818830C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31" y="252462"/>
            <a:ext cx="40862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57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30AB51-77B7-4F36-9BE6-EA9014EA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229" y="922651"/>
            <a:ext cx="6496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4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1C1E08-BD77-4FC5-B2A2-B71D0D6B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321" y="870123"/>
            <a:ext cx="5905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48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9E20F0-9F63-4C87-9B1D-E5A8DE68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814" y="930149"/>
            <a:ext cx="56102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97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467C1F6-E180-47F6-8996-E2F96D799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56" y="517135"/>
            <a:ext cx="39909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31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FAAD865-C778-4680-8A36-356C37FA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93" y="152448"/>
            <a:ext cx="4000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19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6DFC394-4C3F-4FD8-81FC-4A6FA128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24" y="903461"/>
            <a:ext cx="57435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00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55E0C7-ED03-40AC-9D90-63CC2C66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15" y="907795"/>
            <a:ext cx="53530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41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E831590-C277-4F96-A43B-953B8A6F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52" y="908694"/>
            <a:ext cx="6429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2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E457283-2958-4199-8B74-DF58810A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75" y="264343"/>
            <a:ext cx="40671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4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0308D27-9760-44F4-943A-7F064AB7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309" y="922980"/>
            <a:ext cx="63912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71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D32C629-9D76-4C9E-969A-5A716CD0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23" y="160321"/>
            <a:ext cx="3962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8D8AFB-41EB-4BBF-B985-53813751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80" y="867248"/>
            <a:ext cx="54673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95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1C4F032-63E4-4F83-B4FA-90846536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46" y="877244"/>
            <a:ext cx="60864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33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8158707-11DF-4C22-AF94-8F066BA9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36" y="965938"/>
            <a:ext cx="62960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61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A0356A-5981-4232-81B9-DDF0E4BF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26" y="899217"/>
            <a:ext cx="63817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492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E7F20E-6617-4F89-9E8B-CE79EFBA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26" y="227752"/>
            <a:ext cx="4000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42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12BCF9-37C0-41EA-8552-C805B965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85" y="970701"/>
            <a:ext cx="6229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46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DDBBCD-359C-4A26-BE98-97D89EFF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27" y="962542"/>
            <a:ext cx="55340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11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7F9D5FE-4C75-4F90-A215-5227804B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21" y="296123"/>
            <a:ext cx="39719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5C8F79D-C952-4718-8798-0FB36F16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91" y="991306"/>
            <a:ext cx="41052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97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F958DD7-B454-49F6-A682-1733789D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26" y="961128"/>
            <a:ext cx="6429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EC862D-7DF1-4ABE-B102-C88E0BAB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39" y="943494"/>
            <a:ext cx="64579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9BA8836-6199-48F1-9F9D-6B6F9EBA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175" y="920151"/>
            <a:ext cx="6400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8C63266-4347-4BB2-843B-DF7BAB03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06" y="892993"/>
            <a:ext cx="65532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0F9390D-D5F2-4F7C-A54F-9845BEAB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89" y="971125"/>
            <a:ext cx="55721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5D24D2-D2B1-4EDB-8173-6DE1B0B4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80"/>
          <a:stretch/>
        </p:blipFill>
        <p:spPr>
          <a:xfrm>
            <a:off x="7992087" y="268775"/>
            <a:ext cx="4048125" cy="45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0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BA4165-F7DF-465F-A3FC-A2C0F8F5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89" y="846312"/>
            <a:ext cx="6496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2F762F-CFCD-4AAF-B081-E5496065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188" y="308337"/>
            <a:ext cx="39719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5F12859-F224-4F77-8332-13045D46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83" y="932647"/>
            <a:ext cx="64674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269434E-B6C5-47C2-BFB9-E59FA25D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16" y="924538"/>
            <a:ext cx="65436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0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7C8965-1717-43B2-9EA4-6ADC9CBD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866" y="793074"/>
            <a:ext cx="6648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5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30E1702-BCD8-4A3B-8EEA-23FA6F03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91" y="300417"/>
            <a:ext cx="40386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095AED-E733-43E8-819C-9C3453BA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84" y="910723"/>
            <a:ext cx="6486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D591C1-BF09-4ED7-9AF5-2B8B40BBF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23" y="942644"/>
            <a:ext cx="6562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A11DFA-743A-41CA-8599-DADF1166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927650"/>
            <a:ext cx="65151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408E37-B82C-47EA-B086-01EACE40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954" y="300038"/>
            <a:ext cx="40957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5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9FE4B7-49ED-40F3-AF69-6BD5E6C7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77" y="1056191"/>
            <a:ext cx="40100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0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1B4C48-DCF4-4B86-BE2E-CEA7D75C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2" y="932035"/>
            <a:ext cx="64103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F55663-A9C7-4503-B41E-5B51D79C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973" y="1094150"/>
            <a:ext cx="39719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808300F-A9EC-44A9-884C-4BDBD002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65" y="912137"/>
            <a:ext cx="6705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7C84EA-B1A0-4F52-BAB8-EBE2FC65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435" y="950376"/>
            <a:ext cx="64198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0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D82E64-4E6D-4C21-B986-66394BA3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99" y="920248"/>
            <a:ext cx="65246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A65A58-09C1-473C-AE4B-981B3710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901" y="284570"/>
            <a:ext cx="41910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A302327-F00F-4B78-850A-27C64F66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28" y="495630"/>
            <a:ext cx="41719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7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DE3E08-A71C-4E4B-8944-B9FEA4AB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66" y="951132"/>
            <a:ext cx="65436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8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83F57CA-C919-474B-BC4F-928B40CD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8" y="927792"/>
            <a:ext cx="56578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6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1F9A63-3FD4-44D5-845E-3A8A84D5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83" y="919210"/>
            <a:ext cx="54292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1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092AD34-959A-4E78-B700-61CE7635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131" y="891579"/>
            <a:ext cx="56673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6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44275B6-CF89-447D-824E-06C9229B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03" y="822969"/>
            <a:ext cx="6515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35CB552-3EBE-4FBD-B24D-FAD27EA6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633" y="652462"/>
            <a:ext cx="40005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9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DB45771-0154-4E72-9629-EEE52B0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65" y="286883"/>
            <a:ext cx="4057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0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A55336-6525-4987-88D5-E69E1686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46" y="915013"/>
            <a:ext cx="65532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8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50857E-71E3-4695-8533-5D92B481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468" y="877384"/>
            <a:ext cx="65436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CAA1048-4F5A-423E-8020-C139D912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54" y="912089"/>
            <a:ext cx="56578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0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955620-CACF-4005-BAB4-89E1311C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30" y="919162"/>
            <a:ext cx="62865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5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D8FCBC3-F515-4303-B95B-0A954426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05" y="948210"/>
            <a:ext cx="6505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4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B1A1A44-7BD8-4B75-A6A5-94543402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03" y="896575"/>
            <a:ext cx="65151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5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العلاقات والدوال (الأسية واللوغاريتمية)</a:t>
            </a:r>
          </a:p>
        </p:txBody>
      </p:sp>
    </p:spTree>
    <p:extLst>
      <p:ext uri="{BB962C8B-B14F-4D97-AF65-F5344CB8AC3E}">
        <p14:creationId xmlns:p14="http://schemas.microsoft.com/office/powerpoint/2010/main" val="3428454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BC7F8B-85C2-40E5-8374-BD6E49EA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02" y="308572"/>
            <a:ext cx="4067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7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F1CBF5-2A31-4CB3-B400-42964860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480" y="1023702"/>
            <a:ext cx="40767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2FF33F-0732-42AD-BC8F-F74FBAC2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814999"/>
            <a:ext cx="6515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3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48CDAEC-ACDB-44B2-92D7-211E10DA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63" y="935853"/>
            <a:ext cx="5876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3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9B50B2F-45B5-4F6E-AB9D-EF61733E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432" y="583900"/>
            <a:ext cx="6572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4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73CA8F3-188D-413C-8082-8D5508A9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33" y="949671"/>
            <a:ext cx="4229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0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27F824B-9B22-4F57-9B7A-0F4D1AC8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57" y="950614"/>
            <a:ext cx="46958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2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C0E1CA-3D6A-4C7A-BA67-06EC2293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856" y="935854"/>
            <a:ext cx="50577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4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CC0492F-DAC0-43B7-B9D2-E5B090E9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85" y="898226"/>
            <a:ext cx="48958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2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922CA3-1FC2-4045-B924-0F2FAB09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242" y="916806"/>
            <a:ext cx="4762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57C4498-32EC-44C0-B0A1-72761F7A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562" y="293861"/>
            <a:ext cx="40671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5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670CE35-6BC6-4751-A4F3-786F9422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741" y="936846"/>
            <a:ext cx="47910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8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F3585FC-BF78-43A1-9D52-7F0827AB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04" y="921093"/>
            <a:ext cx="53530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539FF97-BC91-41F8-8873-165BC4AE8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70" y="638175"/>
            <a:ext cx="6562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0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E5C8A3-1E07-4667-8894-05E1BD9FD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73" y="988758"/>
            <a:ext cx="48006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7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31046B-E37F-4D44-B6BD-C32C813D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590" y="230958"/>
            <a:ext cx="4114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0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E2CB9F2-9F7B-4CD3-AE32-BEBE9DE5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37" y="1033651"/>
            <a:ext cx="40100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6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2A1BFF-1EA0-4568-A0D5-EECBF7CB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99" y="939674"/>
            <a:ext cx="4457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F18646-6758-4940-A399-1239E3EE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06" y="921565"/>
            <a:ext cx="4381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2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514B7F-8F90-4262-AD9B-4983A0C3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98" y="949671"/>
            <a:ext cx="5419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6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9CEF77F-1E9E-4A60-A63A-C47E0884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98" y="912041"/>
            <a:ext cx="6086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61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D9AA570-C242-4220-A0AE-6AB6E444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64" y="973010"/>
            <a:ext cx="58388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1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31EFD3-30B8-4662-9145-CADDC613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212" y="935383"/>
            <a:ext cx="5972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46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9910D35-5FF5-4740-BD50-AC98B860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003" y="902989"/>
            <a:ext cx="5848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9D558F1-BB41-4A8E-A898-AF411450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56" y="826787"/>
            <a:ext cx="6715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80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E2815C-3B45-492D-BD25-636049DB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947" y="221621"/>
            <a:ext cx="3924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37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7E978A-16A4-43B7-9558-C1821A53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76" y="1045488"/>
            <a:ext cx="4038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4D96B42-ABF7-4A30-B004-80364EDD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40" y="932035"/>
            <a:ext cx="64293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23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FB7356-96B7-4F30-887C-831504B9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1560"/>
            <a:ext cx="6019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0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46AC2AB-20FA-42D5-AEE9-D41A7303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28" y="950615"/>
            <a:ext cx="49815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2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B266631-3D92-4CC8-9403-84B4D621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44" y="944059"/>
            <a:ext cx="6486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151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927832-F067-418D-BBAC-8E37A823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059" y="282685"/>
            <a:ext cx="4152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35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C153C7-EC47-4218-B59C-262F218B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61" y="1087075"/>
            <a:ext cx="4019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15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EFCD1F-BF87-438B-AC31-03CBF0FA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56" y="963958"/>
            <a:ext cx="4514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31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44A3486-3DDB-478E-B298-C47CB8D9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48" y="968720"/>
            <a:ext cx="5429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6EC83C-3E57-4125-9575-E2DE64BF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61" y="760585"/>
            <a:ext cx="6572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1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0352403-27CD-462E-86FB-B3B3292A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97" y="932082"/>
            <a:ext cx="4857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6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9E2A9D7-BDCD-4B14-A989-7AF1E47C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3" y="941608"/>
            <a:ext cx="50482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970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8C605E8-05B6-434A-B7B1-03B33FDF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07" y="948303"/>
            <a:ext cx="51339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51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2731D0-24F6-4FDF-AB67-62A60962D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42" y="898746"/>
            <a:ext cx="4533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4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5098D90-FD70-486B-94FD-9EB51720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08" y="883469"/>
            <a:ext cx="4962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91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53C81D-CAE2-4DBD-8BCB-7B2649BB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33" y="823912"/>
            <a:ext cx="59626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845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D5853C-9B3D-40CF-A59D-359E05AE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147" y="872055"/>
            <a:ext cx="52578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59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B34DFD5-71F6-46FE-B337-31E284A3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08" y="943964"/>
            <a:ext cx="44196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87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7B77058-AC72-4A1D-B26A-AACFC9C8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71" y="926330"/>
            <a:ext cx="57435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73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AB775C-6524-4F3D-8CEF-153B0836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111" y="303952"/>
            <a:ext cx="4057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A52C6D-6598-49AC-8848-8D5A78B3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48" y="794865"/>
            <a:ext cx="66484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7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BE9FE2-2A76-417D-8EDF-9D8F82CA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85" y="1041146"/>
            <a:ext cx="40290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28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4881C6-E23E-4FFF-95F8-261C7255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475" y="918219"/>
            <a:ext cx="56769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32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CF7F33-1BB1-4BB9-9605-6D4ED80C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04" y="892049"/>
            <a:ext cx="54483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08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القطوع المخروطية</a:t>
            </a:r>
          </a:p>
        </p:txBody>
      </p:sp>
    </p:spTree>
    <p:extLst>
      <p:ext uri="{BB962C8B-B14F-4D97-AF65-F5344CB8AC3E}">
        <p14:creationId xmlns:p14="http://schemas.microsoft.com/office/powerpoint/2010/main" val="13882240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182255-A543-4650-A13B-6B539D7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787" y="484076"/>
            <a:ext cx="3924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26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3294E8F-1CFD-42C5-AC12-F936D944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61" y="303434"/>
            <a:ext cx="4019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72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117856-64B6-4387-93FD-2369BCA2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47" y="907751"/>
            <a:ext cx="60388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14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218B01-8622-4DC5-B617-2CE4E45C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8" y="894879"/>
            <a:ext cx="6353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50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B05CD34-1FC1-4A7E-A4BB-DFCC1763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399" y="299143"/>
            <a:ext cx="40290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89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9B02DFD-68EB-4469-87C1-FA570231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30" y="931092"/>
            <a:ext cx="5105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91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28468</TotalTime>
  <Words>13</Words>
  <Application>Microsoft Office PowerPoint</Application>
  <PresentationFormat>شاشة عريضة</PresentationFormat>
  <Paragraphs>3</Paragraphs>
  <Slides>130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130</vt:i4>
      </vt:variant>
    </vt:vector>
  </HeadingPairs>
  <TitlesOfParts>
    <vt:vector size="141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تحليل الدوال والتحويلات الهندسية عليها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العلاقات والدوال (الأسية واللوغاريتمية)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القطوع المخروطية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2545</cp:revision>
  <dcterms:created xsi:type="dcterms:W3CDTF">2014-03-08T08:12:20Z</dcterms:created>
  <dcterms:modified xsi:type="dcterms:W3CDTF">2021-03-09T10:13:21Z</dcterms:modified>
</cp:coreProperties>
</file>